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5" r:id="rId5"/>
    <p:sldId id="266" r:id="rId6"/>
    <p:sldId id="267" r:id="rId7"/>
    <p:sldId id="268" r:id="rId8"/>
    <p:sldId id="269" r:id="rId9"/>
    <p:sldId id="264" r:id="rId10"/>
    <p:sldId id="261" r:id="rId1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980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.picr.de/28041162d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0854"/>
            <a:ext cx="6408712" cy="626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1642661" y="1508635"/>
            <a:ext cx="5354622" cy="4152158"/>
          </a:xfrm>
          <a:prstGeom prst="cloudCallou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4959" y="2490149"/>
            <a:ext cx="5202324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70510" algn="l"/>
                <a:tab pos="1524000" algn="l"/>
              </a:tabLst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Береги свое здоровье,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70510" algn="l"/>
                <a:tab pos="1524000" algn="l"/>
              </a:tabLst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Плохие привычки брось ты враз,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70510" algn="l"/>
                <a:tab pos="1524000" algn="l"/>
              </a:tabLst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 кулак возьми ты свою волю,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70510" algn="l"/>
                <a:tab pos="1524000" algn="l"/>
              </a:tabLst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Жизнь дается нам лишь раз!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pic>
        <p:nvPicPr>
          <p:cNvPr id="1028" name="Picture 4" descr="http://img0.liveinternet.ru/images/attach/c/4/122/703/122703684_5717539_4106264_3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584" y="4310811"/>
            <a:ext cx="2328775" cy="189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778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ngimg.com/upload/small/apple_PNG1245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5256584" cy="673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2267744" y="2276872"/>
            <a:ext cx="5501309" cy="4454872"/>
          </a:xfrm>
          <a:prstGeom prst="cloudCallou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51920" y="2774451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здоровья есть враги,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ними дружбы не води!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Среди них тихоня лень,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ней борись ты каждый день.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ни один микроб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попал случайно в рот,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Руки мыть перед едой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Нужно мылом и водой.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Кушать овощи и фрукты,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Рыбу, молокопродукты-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Вот полезная еда,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Витаминами полна!</a:t>
            </a:r>
          </a:p>
        </p:txBody>
      </p:sp>
      <p:pic>
        <p:nvPicPr>
          <p:cNvPr id="5" name="Picture 2" descr="http://cdn-nus-1.pinme.ru/tumb/600/photo/24/0e/240ea5387d457734fcf3352fabf6321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9525" flipH="1">
            <a:off x="6284748" y="4186603"/>
            <a:ext cx="1020336" cy="105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tancybryansk.ru/wp-content/uploads/2016/02/Fast-Food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170" y="3613875"/>
            <a:ext cx="1512750" cy="113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909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ch1.glusk.edu.by/sm.aspx?guid=81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2964"/>
            <a:ext cx="6624736" cy="639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1642661" y="1508635"/>
            <a:ext cx="5354622" cy="4152158"/>
          </a:xfrm>
          <a:prstGeom prst="cloudCallou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1268760"/>
            <a:ext cx="4572000" cy="39149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70510" algn="l"/>
                <a:tab pos="1524000" algn="l"/>
              </a:tabLs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Эй, ты, не робей!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70510" algn="l"/>
                <a:tab pos="1524000" algn="l"/>
              </a:tabLs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Вставай на лыжи поскорей,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70510" algn="l"/>
                <a:tab pos="1524000" algn="l"/>
              </a:tabLs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Делай обтирания,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70510" algn="l"/>
                <a:tab pos="1524000" algn="l"/>
              </a:tabLs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Пробежки, приседания.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70510" algn="l"/>
                <a:tab pos="1524000" algn="l"/>
              </a:tabLs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Никогда ты не ленись,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70510" algn="l"/>
                <a:tab pos="1524000" algn="l"/>
              </a:tabLs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Летом на велосипед садись.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70510" algn="l"/>
                <a:tab pos="1524000" algn="l"/>
              </a:tabLs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Свежим воздухом дыши,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70510" algn="l"/>
                <a:tab pos="1524000" algn="l"/>
              </a:tabLs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За компьютер не спеши.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70510" algn="l"/>
                <a:tab pos="1524000" algn="l"/>
              </a:tabLs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Чтоб активным оставаться,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70510" algn="l"/>
                <a:tab pos="1524000" algn="l"/>
              </a:tabLs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Со здоровьем не расстаться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70510" algn="l"/>
                <a:tab pos="1524000" algn="l"/>
              </a:tabLs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Должен ты его ценить,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70510" algn="l"/>
                <a:tab pos="1524000" algn="l"/>
              </a:tabLs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Жизнь прекрасную любить!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3076" name="Picture 4" descr="https://4.bp.blogspot.com/-HMlEMZvXS1I/WHXfWuLGzWI/AAAAAAAAGuI/cFkFLe3HxIgP_dqc92KUfSSgw5M-7hLZACLcB/s1600/0_8ad64_f7d0e183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509" y="4149080"/>
            <a:ext cx="1140814" cy="84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clipartkid.com/images/531/riding-bikes-OgjJjB-clipar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33" y="1485476"/>
            <a:ext cx="1607840" cy="165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www.colourbox.com/preview/5808889-woman-runnin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455" y="3698358"/>
            <a:ext cx="1089795" cy="153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allday1.com/imagedb/14/4/55afe63a4f37c10af7b7c9d3870ed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3" b="7191"/>
          <a:stretch/>
        </p:blipFill>
        <p:spPr bwMode="auto">
          <a:xfrm>
            <a:off x="5841820" y="1485476"/>
            <a:ext cx="1728192" cy="23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511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oollady.ru/pic/0002/052/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509" y="269098"/>
            <a:ext cx="6307739" cy="63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1642661" y="476672"/>
            <a:ext cx="5765400" cy="6112226"/>
          </a:xfrm>
          <a:prstGeom prst="cloudCallou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60848" y="2176072"/>
            <a:ext cx="50223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хочешь быть здоровым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прожить немало лет,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активным и веселым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тебе готов ответ –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 минутки не ленись,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лучшему всегда стремись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Спорт,  полезная еда и хорошие друзья -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Залог твоего долголетия!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://wallpapers1920.ru/img/picture/Apr/15/fca7c7a82779b3255ac1b44b961ba77e/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686" y="2821774"/>
            <a:ext cx="1250141" cy="125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images.clipartpanda.com/basketball-hoop-side-view-clipart-basketball_hoop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294" y="4706271"/>
            <a:ext cx="1512168" cy="138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kirov-portal.ru/upload/iblock/3ce/3ce2369f20d7eec6c85a8b3e263751f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88570"/>
            <a:ext cx="1602748" cy="106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g-fotki.yandex.ru/get/9260/47407354.106f/0_172c5f_e645a318_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72" y="2418581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682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11.nnm.me/6/b/f/6/e/29f1424465ab97ee858a4947c3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7" r="740" b="4343"/>
          <a:stretch/>
        </p:blipFill>
        <p:spPr bwMode="auto">
          <a:xfrm>
            <a:off x="971600" y="317241"/>
            <a:ext cx="6642180" cy="654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1410223" y="764704"/>
            <a:ext cx="5764933" cy="5544615"/>
          </a:xfrm>
          <a:prstGeom prst="cloudCallou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940710" y="1556792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u="sng" dirty="0"/>
              <a:t>Буду спортом заниматься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Танцем, песней увлекаться.</a:t>
            </a:r>
            <a:br>
              <a:rPr lang="ru-RU" b="1" dirty="0"/>
            </a:br>
            <a:r>
              <a:rPr lang="ru-RU" b="1" dirty="0"/>
              <a:t>Отжиматься, приседать,</a:t>
            </a:r>
            <a:br>
              <a:rPr lang="ru-RU" b="1" dirty="0"/>
            </a:br>
            <a:r>
              <a:rPr lang="ru-RU" b="1" dirty="0"/>
              <a:t>Не лежать и не скучать.</a:t>
            </a:r>
            <a:br>
              <a:rPr lang="ru-RU" b="1" dirty="0"/>
            </a:br>
            <a:r>
              <a:rPr lang="ru-RU" b="1" dirty="0"/>
              <a:t>Я хочу здоровой быть,</a:t>
            </a:r>
            <a:br>
              <a:rPr lang="ru-RU" b="1" dirty="0"/>
            </a:br>
            <a:r>
              <a:rPr lang="ru-RU" b="1" dirty="0"/>
              <a:t>Чтоб к врачам мне не ходить.</a:t>
            </a:r>
            <a:br>
              <a:rPr lang="ru-RU" b="1" dirty="0"/>
            </a:br>
            <a:r>
              <a:rPr lang="ru-RU" b="1" dirty="0"/>
              <a:t>Очень хорошо, что я</a:t>
            </a:r>
            <a:br>
              <a:rPr lang="ru-RU" b="1" dirty="0"/>
            </a:br>
            <a:r>
              <a:rPr lang="ru-RU" b="1" dirty="0"/>
              <a:t>Бегать научился.</a:t>
            </a:r>
            <a:br>
              <a:rPr lang="ru-RU" b="1" dirty="0"/>
            </a:br>
            <a:r>
              <a:rPr lang="ru-RU" b="1" dirty="0"/>
              <a:t>Был бы повнимательней,</a:t>
            </a:r>
            <a:br>
              <a:rPr lang="ru-RU" b="1" dirty="0"/>
            </a:br>
            <a:r>
              <a:rPr lang="ru-RU" b="1" dirty="0"/>
              <a:t>В яму б не свалился.</a:t>
            </a:r>
          </a:p>
        </p:txBody>
      </p:sp>
      <p:pic>
        <p:nvPicPr>
          <p:cNvPr id="4098" name="Picture 2" descr="http://raduga-st.ru/uploads/posts/2016-12/1482471829_qkos6c9jj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49892"/>
            <a:ext cx="3456384" cy="153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dutsadok.com.ua/clipart/ljudi/b36634e5105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085" y="1715615"/>
            <a:ext cx="1185625" cy="286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clipartster.com/images/153/20140506093039-sV8h4c-clipar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027" y="2621832"/>
            <a:ext cx="1815683" cy="163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38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veryvery.ru/upload/iblock/d50/d50a1d381335bda7e375123a3b8f64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4" y="518258"/>
            <a:ext cx="8447311" cy="633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1894688" y="617630"/>
            <a:ext cx="5354622" cy="5622740"/>
          </a:xfrm>
          <a:prstGeom prst="cloudCallou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75856" y="1213008"/>
            <a:ext cx="345638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пользе спорта и физкультуры</a:t>
            </a:r>
            <a:b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здоровья, не для смеха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 подняли в пять утра,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добились мы успеха,—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сказали доктора.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Начинаем тренировку —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Бег трусцой доступен всем,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уменья и сноровки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без опыта совсем.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Добежали? Продолжаем,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Нету времени стоять,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выполняем —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гири нам поднять,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асфальт упасть, отжаться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Сорок восемь раз подряд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улыбаться,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Физкультуре каждый рад</a:t>
            </a:r>
          </a:p>
        </p:txBody>
      </p:sp>
      <p:pic>
        <p:nvPicPr>
          <p:cNvPr id="2050" name="Picture 2" descr="http://images.easyfreeclipart.com/831/kids-playing-soccer-free-cartoon-images-bull-elsoar-83124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097" y="2821903"/>
            <a:ext cx="109975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58.radikal.ru/i161/1008/bc/9f38a4372d2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110" y="1796546"/>
            <a:ext cx="1584176" cy="205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reedesignfile.com/upload/2014/07/Funny-cartoon-sporting-design-vector-0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0746">
            <a:off x="2328822" y="1692932"/>
            <a:ext cx="976245" cy="97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627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laycast.ru/uploads/2014/11/07/105346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6" t="9473" r="8808" b="6310"/>
          <a:stretch/>
        </p:blipFill>
        <p:spPr bwMode="auto">
          <a:xfrm>
            <a:off x="734988" y="47052"/>
            <a:ext cx="7674024" cy="676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1979712" y="440668"/>
            <a:ext cx="5616623" cy="5976664"/>
          </a:xfrm>
          <a:prstGeom prst="cloudCallou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35896" y="1083055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зарядка </a:t>
            </a:r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зарядка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 пять —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Начинаем мы вставать.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Ну‐ка, быстро — не ленись,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зарядку становись!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 —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Руки выше! Ноги шире!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наклон туда — сюда,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по горочке вода!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водички не боюсь,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ведёрка обольюсь.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Будем закаляться,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Спортом заниматься!</a:t>
            </a:r>
          </a:p>
        </p:txBody>
      </p:sp>
      <p:pic>
        <p:nvPicPr>
          <p:cNvPr id="1026" name="Picture 2" descr="http://img-fotki.yandex.ru/get/6413/47407354.7ac/0_f637a_f8f43804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7138">
            <a:off x="5998208" y="2596154"/>
            <a:ext cx="1610423" cy="14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otohomka.ru/images/Oct/25/05aef4f7686af206feae875df3615d24/mini_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985" y="2348880"/>
            <a:ext cx="2305894" cy="171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rikolnye-kartinki.ru/img/picture/Jul/18/572ffe808b2c903320a647adff88a156/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283" y="4965308"/>
            <a:ext cx="1576837" cy="166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ngels-city.ru/images/stories/news/news_2015/030615_1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588" y="4725142"/>
            <a:ext cx="1129308" cy="84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olimp.vrn.ru/images/cms/data/import_files/87/obruch_plastik_890mm_bol_shoj.jp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616" y="4272468"/>
            <a:ext cx="1299656" cy="129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576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-fotki.yandex.ru/get/17914/66124276.30d/0_ca331_8ed6509e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2784"/>
            <a:ext cx="6768752" cy="675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971600" y="476672"/>
            <a:ext cx="6984776" cy="6240845"/>
          </a:xfrm>
          <a:prstGeom prst="cloudCallou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411760" y="1185593"/>
            <a:ext cx="4896544" cy="784830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Человек на свет родился,</a:t>
            </a:r>
            <a:b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Встал на ножки и пошел.</a:t>
            </a:r>
            <a:b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 ветром, солнцем подружился,</a:t>
            </a:r>
            <a:b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Чтоб дышалось хорошо.</a:t>
            </a:r>
            <a:b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Приучал себя к порядку:</a:t>
            </a:r>
            <a:b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Рано утром он вставал.</a:t>
            </a:r>
            <a:b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Бодро делал он зарядку,</a:t>
            </a:r>
            <a:b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Душ холодный принимал.</a:t>
            </a:r>
            <a:b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Он к зубным врачам, представьте,</a:t>
            </a:r>
            <a:b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Не боясь совсем, пришел.</a:t>
            </a:r>
            <a:b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Он ведь чистил зубы пастой,</a:t>
            </a:r>
            <a:b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Чистил зубы порошком.</a:t>
            </a:r>
            <a:b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Человечек за обедом</a:t>
            </a:r>
            <a:b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endParaRPr lang="ru-RU" sz="1400" b="1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endParaRPr lang="ru-RU" sz="1400" b="1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endParaRPr lang="ru-RU" sz="1400" b="1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endParaRPr lang="ru-RU" sz="1400" b="1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endParaRPr lang="ru-RU" sz="1400" b="1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Черный </a:t>
            </a:r>
            <a: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хлеб и кашу ел.</a:t>
            </a:r>
            <a:b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Вовсе не был привередой,</a:t>
            </a:r>
            <a:b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Не худел и не толстел.</a:t>
            </a:r>
            <a:b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Спать ложился в девять тридцать</a:t>
            </a: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</a:t>
            </a:r>
            <a:br>
              <a:rPr lang="ru-RU" sz="1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Очень </a:t>
            </a:r>
            <a: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быстро засыпал.</a:t>
            </a:r>
            <a:b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 интересом шел учиться</a:t>
            </a:r>
            <a:b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И пятерки получал.</a:t>
            </a:r>
            <a:b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Каждый день он бегал, прыгал,</a:t>
            </a:r>
            <a:b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Много плавал, в мяч играл.</a:t>
            </a:r>
            <a:b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Набирал для жизни силы,</a:t>
            </a:r>
            <a:b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И не ныл, и не хворал.</a:t>
            </a:r>
            <a:endParaRPr lang="ru-RU" sz="1100" b="1" dirty="0">
              <a:ea typeface="Calibri"/>
              <a:cs typeface="Times New Roman"/>
            </a:endParaRPr>
          </a:p>
        </p:txBody>
      </p:sp>
      <p:pic>
        <p:nvPicPr>
          <p:cNvPr id="4" name="Picture 2" descr="http://img-fotki.yandex.ru/get/9253/47407354.1070/0_1732fd_f16d1b05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76872"/>
            <a:ext cx="144865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colourbox.com/preview/10158142-balls-for-game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87331"/>
            <a:ext cx="1848357" cy="184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gtsv-essen.de/wordpress/wp-content/uploads/2013/01/volleyball-1024x92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74" y="2656664"/>
            <a:ext cx="1821809" cy="164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65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foodclipart.com/food_clipart_images/yellow_apple_0515-0908-1002-1123_SM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8527" y="-126138"/>
            <a:ext cx="6634817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 rot="1618952">
            <a:off x="1045795" y="681640"/>
            <a:ext cx="6410096" cy="5752950"/>
          </a:xfrm>
          <a:prstGeom prst="cloudCallou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 rot="16200000">
            <a:off x="1994723" y="533669"/>
            <a:ext cx="4572000" cy="50340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r>
              <a:rPr lang="ru-RU" sz="24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Стих о здоровье для детей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Хорошо здоровым быть!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Соков надо больше пить!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Гамбургер забросить в урну,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купаться в речке бурной!!!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Закаляться, обливаться,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Спортом разным заниматься!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болезней не боясь,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тёплом доме не таясь,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 Земле гулять свободно,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Красоте дивясь природной!!!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Вот тогда начнете жить!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Здорово здоровым быть!!!</a:t>
            </a:r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9" name="Picture 2" descr="https://www.colourbox.com/preview/4731102-balanced-diet-health-pledg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44303" y="769673"/>
            <a:ext cx="2199698" cy="187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346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rstyle.org/uploads/posts/2011-07/1310599821_1309419006_apple-0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1689"/>
            <a:ext cx="5207013" cy="678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2430454" y="2060848"/>
            <a:ext cx="4738962" cy="3960440"/>
          </a:xfrm>
          <a:prstGeom prst="cloudCallou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378031" y="270892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Ем я много витаминов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Укрепляю дисциплину.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хочу здоровым быть,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Родине служить.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Нам здоровья не купить,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ним нужно всем следить.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Лучше с ранних лет начать,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 минуты не терять.</a:t>
            </a:r>
          </a:p>
        </p:txBody>
      </p:sp>
      <p:pic>
        <p:nvPicPr>
          <p:cNvPr id="9220" name="Picture 4" descr="http://122012.imgbb.ru/user/49/494019/1/6c4fc715a14c2759b008988870c1bc4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14321"/>
            <a:ext cx="1288343" cy="114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inceptum.net.ru/assets/images/novosti/zd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23927"/>
            <a:ext cx="2592288" cy="177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849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198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Могилевская</dc:creator>
  <cp:lastModifiedBy>Оксана Могилевская</cp:lastModifiedBy>
  <cp:revision>12</cp:revision>
  <cp:lastPrinted>2017-02-07T03:58:51Z</cp:lastPrinted>
  <dcterms:created xsi:type="dcterms:W3CDTF">2017-02-06T19:12:52Z</dcterms:created>
  <dcterms:modified xsi:type="dcterms:W3CDTF">2017-02-07T04:44:28Z</dcterms:modified>
</cp:coreProperties>
</file>